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Image result for ue4 logo">
            <a:extLst>
              <a:ext uri="{FF2B5EF4-FFF2-40B4-BE49-F238E27FC236}">
                <a16:creationId xmlns:a16="http://schemas.microsoft.com/office/drawing/2014/main" id="{319368A8-5DEA-4586-8564-00C9238BB2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909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23FF3D86-2916-4F9F-9752-304810CF5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AB048875-14D1-4CC7-8AC3-7ABC73AAA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45D761-DD8A-44F4-B14B-9C0BE4C68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3014139"/>
            <a:ext cx="9448800" cy="1825096"/>
          </a:xfrm>
        </p:spPr>
        <p:txBody>
          <a:bodyPr>
            <a:normAutofit/>
          </a:bodyPr>
          <a:lstStyle/>
          <a:p>
            <a:r>
              <a:rPr lang="en-US" dirty="0"/>
              <a:t>Unreal Expectations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79EE6-C9E6-4126-B22E-EAAFFDA6E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842935"/>
            <a:ext cx="9448800" cy="685800"/>
          </a:xfrm>
        </p:spPr>
        <p:txBody>
          <a:bodyPr>
            <a:normAutofit/>
          </a:bodyPr>
          <a:lstStyle/>
          <a:p>
            <a:r>
              <a:rPr lang="en-US" dirty="0"/>
              <a:t>Midterm Progress Presentation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4FEB26-4DDA-4AED-AE49-93CB48C96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" y="15240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 descr="Image result for forever alone rage face black background">
            <a:extLst>
              <a:ext uri="{FF2B5EF4-FFF2-40B4-BE49-F238E27FC236}">
                <a16:creationId xmlns:a16="http://schemas.microsoft.com/office/drawing/2014/main" id="{4BF4B3AF-036A-4EC4-A505-1FEAB15CEC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6" r="2" b="3946"/>
          <a:stretch/>
        </p:blipFill>
        <p:spPr bwMode="auto">
          <a:xfrm>
            <a:off x="152420" y="152410"/>
            <a:ext cx="753463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Image result for ue4 logo">
            <a:extLst>
              <a:ext uri="{FF2B5EF4-FFF2-40B4-BE49-F238E27FC236}">
                <a16:creationId xmlns:a16="http://schemas.microsoft.com/office/drawing/2014/main" id="{44C8732B-C6D1-4023-A71E-740671A65A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11" r="31022"/>
          <a:stretch/>
        </p:blipFill>
        <p:spPr bwMode="auto">
          <a:xfrm>
            <a:off x="7687055" y="146554"/>
            <a:ext cx="4657344" cy="686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77D6329-3524-4D3C-84ED-4F628A68100E}"/>
              </a:ext>
            </a:extLst>
          </p:cNvPr>
          <p:cNvSpPr txBox="1">
            <a:spLocks/>
          </p:cNvSpPr>
          <p:nvPr/>
        </p:nvSpPr>
        <p:spPr>
          <a:xfrm>
            <a:off x="1524000" y="1955805"/>
            <a:ext cx="9448800" cy="1825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Unreal Expectations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71457C1-0490-49D0-9CED-2A03F4D562D1}"/>
              </a:ext>
            </a:extLst>
          </p:cNvPr>
          <p:cNvSpPr txBox="1">
            <a:spLocks/>
          </p:cNvSpPr>
          <p:nvPr/>
        </p:nvSpPr>
        <p:spPr>
          <a:xfrm>
            <a:off x="1524000" y="3784601"/>
            <a:ext cx="9448800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Final Presentation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97AF44-2001-47A3-9FC8-1F3D403A2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2400"/>
            <a:ext cx="12192000" cy="14414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F980C63-2118-4FB0-8390-5D7CA1B33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527550"/>
            <a:ext cx="12192000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5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A9794-0534-4931-B252-A7BAC55C9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Mood after this quarter</a:t>
            </a:r>
          </a:p>
        </p:txBody>
      </p:sp>
      <p:pic>
        <p:nvPicPr>
          <p:cNvPr id="2050" name="Picture 2" descr="https://sayingimages.com/wp-content/uploads/i-am-not-tired-spongebob-memes.png">
            <a:extLst>
              <a:ext uri="{FF2B5EF4-FFF2-40B4-BE49-F238E27FC236}">
                <a16:creationId xmlns:a16="http://schemas.microsoft.com/office/drawing/2014/main" id="{7BE167A5-7330-40C8-885D-7CE955953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512" y="1988352"/>
            <a:ext cx="5514975" cy="41052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8313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AD624-2358-4C04-BC18-74163D4D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64B95-088D-4F23-940D-22BD8AF0E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3200" dirty="0"/>
          </a:p>
          <a:p>
            <a:pPr lvl="3"/>
            <a:r>
              <a:rPr lang="en-US" sz="3200" dirty="0"/>
              <a:t>Turn-Based Strategy in the legacy of Fire Emblem</a:t>
            </a:r>
          </a:p>
          <a:p>
            <a:pPr lvl="3"/>
            <a:r>
              <a:rPr lang="en-US" sz="3200" dirty="0"/>
              <a:t>Two armies of 5 melee units, one per player</a:t>
            </a:r>
          </a:p>
          <a:p>
            <a:pPr lvl="3"/>
            <a:r>
              <a:rPr lang="en-US" sz="3200" dirty="0"/>
              <a:t>Use your army to crush the other</a:t>
            </a:r>
          </a:p>
          <a:p>
            <a:pPr lvl="3"/>
            <a:r>
              <a:rPr lang="en-US" sz="3200" dirty="0"/>
              <a:t>Map is completely symmetric</a:t>
            </a:r>
          </a:p>
          <a:p>
            <a:pPr lvl="3"/>
            <a:r>
              <a:rPr lang="en-US" sz="3200" dirty="0"/>
              <a:t>Win condition: annihilate other army</a:t>
            </a:r>
          </a:p>
        </p:txBody>
      </p:sp>
    </p:spTree>
    <p:extLst>
      <p:ext uri="{BB962C8B-B14F-4D97-AF65-F5344CB8AC3E}">
        <p14:creationId xmlns:p14="http://schemas.microsoft.com/office/powerpoint/2010/main" val="67495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6E605-0FA2-4DFA-BDDA-3828018FD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C97B05B-2A58-4A00-86F5-B25F9DE27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/>
          <a:lstStyle/>
          <a:p>
            <a:pPr marL="0" indent="0">
              <a:buNone/>
            </a:pPr>
            <a:endParaRPr lang="en-US" sz="3200"/>
          </a:p>
          <a:p>
            <a:pPr lvl="3"/>
            <a:r>
              <a:rPr lang="en-US" sz="3200"/>
              <a:t>Learning to work with materials</a:t>
            </a:r>
          </a:p>
          <a:p>
            <a:pPr lvl="3"/>
            <a:r>
              <a:rPr lang="en-US" sz="3200"/>
              <a:t>Managing multiple units on Unreal’s pawn framework</a:t>
            </a:r>
          </a:p>
          <a:p>
            <a:pPr lvl="3"/>
            <a:r>
              <a:rPr lang="en-US" sz="3200"/>
              <a:t>Making Mixamo animations works</a:t>
            </a:r>
          </a:p>
          <a:p>
            <a:pPr lvl="3"/>
            <a:r>
              <a:rPr lang="en-US" sz="3200"/>
              <a:t>UI taking forever</a:t>
            </a:r>
            <a:endParaRPr lang="en-US" sz="3200"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97432B06-527D-42B8-9160-5EFABDEE1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1" y="3758117"/>
            <a:ext cx="3031836" cy="3031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524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B3776-D2B0-4F40-8955-851DB3267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works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FBD9CAA-8A0F-4963-B0FC-961A7C1E7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/>
          <a:lstStyle/>
          <a:p>
            <a:pPr marL="0" indent="0">
              <a:buNone/>
            </a:pPr>
            <a:endParaRPr lang="en-US" sz="3200" dirty="0"/>
          </a:p>
          <a:p>
            <a:pPr lvl="3"/>
            <a:r>
              <a:rPr lang="en-US" sz="3200" dirty="0"/>
              <a:t>Units have complete state machines including death and combat</a:t>
            </a:r>
          </a:p>
          <a:p>
            <a:pPr lvl="3"/>
            <a:r>
              <a:rPr lang="en-US" sz="3200" dirty="0"/>
              <a:t>Context Menu and Health Bars</a:t>
            </a:r>
          </a:p>
          <a:p>
            <a:pPr lvl="3"/>
            <a:r>
              <a:rPr lang="en-US" sz="3200" dirty="0"/>
              <a:t>Fog of War</a:t>
            </a:r>
          </a:p>
          <a:p>
            <a:pPr lvl="3"/>
            <a:r>
              <a:rPr lang="en-US" sz="3200" dirty="0"/>
              <a:t>Full games can be played through with any number of units on either side</a:t>
            </a:r>
          </a:p>
        </p:txBody>
      </p:sp>
    </p:spTree>
    <p:extLst>
      <p:ext uri="{BB962C8B-B14F-4D97-AF65-F5344CB8AC3E}">
        <p14:creationId xmlns:p14="http://schemas.microsoft.com/office/powerpoint/2010/main" val="2035451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3D240-BFE7-4374-8908-B55AA8B45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8EB26D-6446-4137-89A6-32D2FB0886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00" t="12546" r="20503" b="34215"/>
          <a:stretch/>
        </p:blipFill>
        <p:spPr>
          <a:xfrm>
            <a:off x="685800" y="1828800"/>
            <a:ext cx="10988964" cy="491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396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C6EC5-140D-4924-A52A-DADE515B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armies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A7610A-8640-4A59-AD56-5A6EE3D63C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28" t="12893" r="20605" b="34286"/>
          <a:stretch/>
        </p:blipFill>
        <p:spPr>
          <a:xfrm>
            <a:off x="498762" y="1623290"/>
            <a:ext cx="11490037" cy="514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373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67420-9461-4865-9184-50D50C604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E2ADD7-0519-426F-894D-2184CED08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24" t="13172" r="20682" b="34704"/>
          <a:stretch/>
        </p:blipFill>
        <p:spPr>
          <a:xfrm>
            <a:off x="685799" y="1808019"/>
            <a:ext cx="10933545" cy="481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063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>
            <a:extLst>
              <a:ext uri="{FF2B5EF4-FFF2-40B4-BE49-F238E27FC236}">
                <a16:creationId xmlns:a16="http://schemas.microsoft.com/office/drawing/2014/main" id="{9A22DDE2-FB2D-421B-B377-F9AD495CE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8" name="Picture 8">
            <a:extLst>
              <a:ext uri="{FF2B5EF4-FFF2-40B4-BE49-F238E27FC236}">
                <a16:creationId xmlns:a16="http://schemas.microsoft.com/office/drawing/2014/main" id="{A995140B-9736-47E4-9A7D-ABB32F3AA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2">
            <a:extLst>
              <a:ext uri="{FF2B5EF4-FFF2-40B4-BE49-F238E27FC236}">
                <a16:creationId xmlns:a16="http://schemas.microsoft.com/office/drawing/2014/main" id="{3C51B9DA-B0CC-480A-8EA5-4D5C3E051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92638F-2BF8-4CE6-8E44-ED625410B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/>
              <a:t>demo</a:t>
            </a:r>
          </a:p>
        </p:txBody>
      </p:sp>
      <p:cxnSp>
        <p:nvCxnSpPr>
          <p:cNvPr id="21" name="Straight Connector 14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49882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109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Vapor Trail</vt:lpstr>
      <vt:lpstr>Unreal Expectations</vt:lpstr>
      <vt:lpstr>Mood after this quarter</vt:lpstr>
      <vt:lpstr>The Game</vt:lpstr>
      <vt:lpstr>Challenges</vt:lpstr>
      <vt:lpstr>What works</vt:lpstr>
      <vt:lpstr>The map</vt:lpstr>
      <vt:lpstr>The armies</vt:lpstr>
      <vt:lpstr>UI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Unreal Expectations</dc:title>
  <dc:creator>Edward Auttonberry</dc:creator>
  <cp:lastModifiedBy>Edward Auttonberry</cp:lastModifiedBy>
  <cp:revision>12</cp:revision>
  <dcterms:created xsi:type="dcterms:W3CDTF">2019-01-25T11:00:14Z</dcterms:created>
  <dcterms:modified xsi:type="dcterms:W3CDTF">2019-02-18T13:43:21Z</dcterms:modified>
</cp:coreProperties>
</file>